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60" r:id="rId3"/>
    <p:sldId id="264" r:id="rId4"/>
    <p:sldId id="263" r:id="rId5"/>
    <p:sldId id="286" r:id="rId6"/>
    <p:sldId id="284" r:id="rId7"/>
    <p:sldId id="287" r:id="rId8"/>
    <p:sldId id="283" r:id="rId9"/>
    <p:sldId id="282" r:id="rId10"/>
    <p:sldId id="274" r:id="rId11"/>
    <p:sldId id="279" r:id="rId12"/>
    <p:sldId id="277" r:id="rId13"/>
    <p:sldId id="2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90" autoAdjust="0"/>
  </p:normalViewPr>
  <p:slideViewPr>
    <p:cSldViewPr snapToGrid="0">
      <p:cViewPr varScale="1">
        <p:scale>
          <a:sx n="87" d="100"/>
          <a:sy n="87" d="100"/>
        </p:scale>
        <p:origin x="528" y="6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2019/04/05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ZA" smtClean="0"/>
              <a:t>2019/04/05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1909425" cy="6584950"/>
          </a:xfrm>
          <a:solidFill>
            <a:schemeClr val="accent4">
              <a:lumMod val="50000"/>
            </a:schemeClr>
          </a:solidFill>
        </p:spPr>
        <p:txBody>
          <a:bodyPr lIns="1080000" t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DCBE8D-BCDE-43F2-9C37-386C3705A5C2}"/>
              </a:ext>
            </a:extLst>
          </p:cNvPr>
          <p:cNvSpPr/>
          <p:nvPr userDrawn="1"/>
        </p:nvSpPr>
        <p:spPr>
          <a:xfrm>
            <a:off x="5277678" y="136800"/>
            <a:ext cx="5676382" cy="6584675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2952E-380C-48F5-9C93-B1EB0713EF3E}"/>
              </a:ext>
            </a:extLst>
          </p:cNvPr>
          <p:cNvSpPr/>
          <p:nvPr userDrawn="1"/>
        </p:nvSpPr>
        <p:spPr>
          <a:xfrm rot="5400000">
            <a:off x="-3360737" y="3360737"/>
            <a:ext cx="6858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83424E-B9B3-4D58-988A-26DEDF734F4E}"/>
              </a:ext>
            </a:extLst>
          </p:cNvPr>
          <p:cNvSpPr/>
          <p:nvPr userDrawn="1"/>
        </p:nvSpPr>
        <p:spPr>
          <a:xfrm>
            <a:off x="0" y="0"/>
            <a:ext cx="10954058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32BBED-D126-4DCA-9557-B488A96E405F}"/>
              </a:ext>
            </a:extLst>
          </p:cNvPr>
          <p:cNvSpPr/>
          <p:nvPr userDrawn="1"/>
        </p:nvSpPr>
        <p:spPr>
          <a:xfrm>
            <a:off x="0" y="6721475"/>
            <a:ext cx="10954058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your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673AE6F-1F65-4C50-B8BB-3CE8E3C0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C0299E33-978D-4B8A-9AC7-FC3F151DA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3A8A6E9-DFE7-C84C-8C6D-E32D8A663AA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/>
            </a:solidFill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ZA" dirty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solidFill>
            <a:schemeClr val="accent3">
              <a:alpha val="10000"/>
            </a:schemeClr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40258D63-D809-EE49-BCDD-8D6306004AEE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5503617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52910"/>
            <a:ext cx="1014323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3617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3617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5235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AA059022-81BB-3141-9DC1-6E855A13A2D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2919633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32000" y="2448000"/>
            <a:ext cx="2919633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3570526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25400" cap="rnd">
            <a:solidFill>
              <a:srgbClr val="4B4B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043801" y="1728000"/>
            <a:ext cx="2919633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043801" y="2448000"/>
            <a:ext cx="2919633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182327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25400" cap="rnd">
            <a:solidFill>
              <a:srgbClr val="4B4B4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7655602" y="1728000"/>
            <a:ext cx="2919633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655602" y="2448000"/>
            <a:ext cx="2919633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B1CB22CF-1587-E74F-B211-A50F8380258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029017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91884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456084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606680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658409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8" name="Slide Number Placeholder 6">
            <a:extLst>
              <a:ext uri="{FF2B5EF4-FFF2-40B4-BE49-F238E27FC236}">
                <a16:creationId xmlns:a16="http://schemas.microsoft.com/office/drawing/2014/main" id="{C4B93A79-C848-FB4C-BF10-00BE7B66F061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951"/>
          </a:xfrm>
          <a:solidFill>
            <a:schemeClr val="bg1">
              <a:lumMod val="95000"/>
              <a:alpha val="70000"/>
            </a:schemeClr>
          </a:solidFill>
          <a:ln w="12700" cap="flat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951"/>
          </a:xfrm>
          <a:solidFill>
            <a:schemeClr val="bg1">
              <a:lumMod val="95000"/>
              <a:alpha val="70000"/>
            </a:schemeClr>
          </a:solidFill>
          <a:ln w="12700" cap="flat">
            <a:solidFill>
              <a:schemeClr val="accent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solidFill>
            <a:schemeClr val="bg1">
              <a:lumMod val="95000"/>
              <a:alpha val="70000"/>
            </a:schemeClr>
          </a:solidFill>
          <a:ln w="12700" cap="flat">
            <a:solidFill>
              <a:schemeClr val="accent3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Image Here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AE8F62FC-AFDE-3E45-856E-4C504FC42FEC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92656" y="2256300"/>
            <a:ext cx="1217130" cy="1217130"/>
          </a:xfrm>
          <a:noFill/>
          <a:ln w="12700" cap="sq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4060200" y="2256300"/>
            <a:ext cx="1217130" cy="1217130"/>
          </a:xfrm>
          <a:noFill/>
          <a:ln w="12700" cap="sq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43495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5442861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7627744" y="2256300"/>
            <a:ext cx="1217130" cy="1217130"/>
          </a:xfrm>
          <a:noFill/>
          <a:ln w="12700" cap="sq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00249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00249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492656" y="4023015"/>
            <a:ext cx="1217130" cy="1217130"/>
          </a:xfrm>
          <a:noFill/>
          <a:ln w="12700" cap="sq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4060200" y="4023015"/>
            <a:ext cx="1217130" cy="1217130"/>
          </a:xfrm>
          <a:noFill/>
          <a:ln w="12700" cap="sq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43495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442861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7627744" y="4023015"/>
            <a:ext cx="1217130" cy="1217130"/>
          </a:xfrm>
          <a:noFill/>
          <a:ln w="12700" cap="sq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00249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00249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694CD2E2-CA8B-354D-8563-5AC361B78B27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CD2AAA-246C-4A45-BE24-C1A9DB1D3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A0092-7256-3C4E-857B-D93B1A8D2CC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09829B2-67B8-42AF-A8F6-0483C504E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97204"/>
            <a:ext cx="4865864" cy="49797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0953015-A379-403E-8191-D885E217C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09372" y="1197204"/>
            <a:ext cx="4865864" cy="49797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24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83617" y="1152000"/>
            <a:ext cx="3240000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5235" y="1152000"/>
            <a:ext cx="3240000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C3A1E70-888C-457D-AFFC-B6844C5A7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DB8ADDC7-03DF-504A-BCB2-CD59459CCF5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 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C9DDC4F-A427-4A89-A8C8-29E5B3636915}"/>
              </a:ext>
            </a:extLst>
          </p:cNvPr>
          <p:cNvGrpSpPr/>
          <p:nvPr userDrawn="1"/>
        </p:nvGrpSpPr>
        <p:grpSpPr>
          <a:xfrm>
            <a:off x="5277678" y="0"/>
            <a:ext cx="5676382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16DDCD-23BC-4768-B673-35E1C415BFCE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0EB2DE-F6E9-449A-BC72-D4F6DBBB6343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0817535" cy="6584950"/>
          </a:xfrm>
        </p:spPr>
        <p:txBody>
          <a:bodyPr lIns="1080000" tIns="0" r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3FF27-EC9A-4B3B-8FC8-8C0B22BAF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EA673-E77B-454E-A2E7-937820AAE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your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519703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908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490809" y="1152525"/>
            <a:ext cx="1908000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49618" y="1152525"/>
            <a:ext cx="1908000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8427" y="1148060"/>
            <a:ext cx="1908000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667235" y="1152525"/>
            <a:ext cx="1908000" cy="5038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219BBF2-DEB7-4E8E-8C83-D3D10FA6E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08BEF633-490C-6441-95CA-B2301D2D96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486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4860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673AE6F-1F65-4C50-B8BB-3CE8E3C0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EFE5FCFC-5862-8346-B282-9ACAE5AA2B9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84CD98A-64EE-42B1-9A8B-F495FEF2E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15235" y="1581663"/>
            <a:ext cx="4786225" cy="460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99F7B39C-4DE9-4650-869E-0410A8E29A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15235" y="1151999"/>
            <a:ext cx="4860000" cy="359999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5454C20-CBD2-8F4B-8A28-F61813EE96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FE2F7D-AF1E-41D2-8D7B-FE0BB1B5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7336E73-8189-49DD-8813-80CD92FB5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8D5478-FA4F-48AE-8588-59081070B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5082602" cy="5403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1780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5454C20-CBD2-8F4B-8A28-F61813EE96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FFE2F7D-AF1E-41D2-8D7B-FE0BB1B57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7336E73-8189-49DD-8813-80CD92FB5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050FC2D7-C428-4985-A707-D3D2DA6165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5063748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92451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28DDE606-CFBE-5C4D-91D3-266C9C6E730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4" name="Slide Number Placeholder 6">
            <a:extLst>
              <a:ext uri="{FF2B5EF4-FFF2-40B4-BE49-F238E27FC236}">
                <a16:creationId xmlns:a16="http://schemas.microsoft.com/office/drawing/2014/main" id="{B5454C20-CBD2-8F4B-8A28-F61813EE96D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0817535" cy="6584950"/>
          </a:xfrm>
        </p:spPr>
        <p:txBody>
          <a:bodyPr lIns="1080000" tIns="0" r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C2952E-380C-48F5-9C93-B1EB0713EF3E}"/>
              </a:ext>
            </a:extLst>
          </p:cNvPr>
          <p:cNvSpPr/>
          <p:nvPr userDrawn="1"/>
        </p:nvSpPr>
        <p:spPr>
          <a:xfrm rot="5400000">
            <a:off x="-3360737" y="3360737"/>
            <a:ext cx="6858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A26770-290B-4E8A-B12A-36F7DDB7F2B1}"/>
              </a:ext>
            </a:extLst>
          </p:cNvPr>
          <p:cNvGrpSpPr/>
          <p:nvPr userDrawn="1"/>
        </p:nvGrpSpPr>
        <p:grpSpPr>
          <a:xfrm>
            <a:off x="0" y="0"/>
            <a:ext cx="5277678" cy="6858000"/>
            <a:chOff x="0" y="0"/>
            <a:chExt cx="10954058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83424E-B9B3-4D58-988A-26DEDF734F4E}"/>
                </a:ext>
              </a:extLst>
            </p:cNvPr>
            <p:cNvSpPr/>
            <p:nvPr userDrawn="1"/>
          </p:nvSpPr>
          <p:spPr>
            <a:xfrm>
              <a:off x="0" y="0"/>
              <a:ext cx="10954058" cy="136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332BBED-D126-4DCA-9557-B488A96E405F}"/>
                </a:ext>
              </a:extLst>
            </p:cNvPr>
            <p:cNvSpPr/>
            <p:nvPr userDrawn="1"/>
          </p:nvSpPr>
          <p:spPr>
            <a:xfrm>
              <a:off x="0" y="6721475"/>
              <a:ext cx="10954058" cy="1365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2894682"/>
            <a:ext cx="5085650" cy="1870007"/>
          </a:xfrm>
        </p:spPr>
        <p:txBody>
          <a:bodyPr anchor="b"/>
          <a:lstStyle>
            <a:lvl1pPr algn="r"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73044" y="5025053"/>
            <a:ext cx="4681330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7D147AD-3B0C-4B21-AE3D-178E0B7E360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573044" y="5431223"/>
            <a:ext cx="4681330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6EB09218-D127-4641-A366-94360A951A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73044" y="5817586"/>
            <a:ext cx="4681330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21" name="Text Placeholder 15">
            <a:extLst>
              <a:ext uri="{FF2B5EF4-FFF2-40B4-BE49-F238E27FC236}">
                <a16:creationId xmlns:a16="http://schemas.microsoft.com/office/drawing/2014/main" id="{B9C42B1D-23D7-46D7-A8E3-6667AC7EFB6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73044" y="6203950"/>
            <a:ext cx="4683095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9303866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88D655-4406-4239-85EC-50C2308745AA}"/>
              </a:ext>
            </a:extLst>
          </p:cNvPr>
          <p:cNvSpPr/>
          <p:nvPr userDrawn="1"/>
        </p:nvSpPr>
        <p:spPr>
          <a:xfrm>
            <a:off x="145004" y="135743"/>
            <a:ext cx="11909425" cy="658495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C9DDC4F-A427-4A89-A8C8-29E5B3636915}"/>
              </a:ext>
            </a:extLst>
          </p:cNvPr>
          <p:cNvGrpSpPr/>
          <p:nvPr userDrawn="1"/>
        </p:nvGrpSpPr>
        <p:grpSpPr>
          <a:xfrm>
            <a:off x="5277678" y="0"/>
            <a:ext cx="5676382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16DDCD-23BC-4768-B673-35E1C415BFCE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90EB2DE-F6E9-449A-BC72-D4F6DBBB6343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your presentation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7571908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401478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6DB5B0F-1BA3-4AE0-9821-FC62BA98D42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36525" y="136525"/>
            <a:ext cx="10817535" cy="6584950"/>
          </a:xfrm>
        </p:spPr>
        <p:txBody>
          <a:bodyPr lIns="1080000" tIns="0" rIns="0" bIns="0" anchor="ctr"/>
          <a:lstStyle>
            <a:lvl1pPr marL="0" indent="0" algn="l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2"/>
            <a:ext cx="5085650" cy="1870007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5711550"/>
            <a:ext cx="5085650" cy="691666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2860636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 Cop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77678" y="136525"/>
            <a:ext cx="5676382" cy="6584950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3D56AE9-6D9F-474C-A5AA-1064B66023B2}"/>
              </a:ext>
            </a:extLst>
          </p:cNvPr>
          <p:cNvGrpSpPr/>
          <p:nvPr userDrawn="1"/>
        </p:nvGrpSpPr>
        <p:grpSpPr>
          <a:xfrm>
            <a:off x="5277678" y="0"/>
            <a:ext cx="5676381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FC2C23-C626-4C00-83A4-E40C9C7E8F5A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E2D5A7-6879-488F-81C7-1B8BA84D430F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73044" y="3674373"/>
            <a:ext cx="5085650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3044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A47B37-80B0-5A4F-BDC3-DE42D5B2D34F}"/>
              </a:ext>
            </a:extLst>
          </p:cNvPr>
          <p:cNvSpPr/>
          <p:nvPr userDrawn="1"/>
        </p:nvSpPr>
        <p:spPr>
          <a:xfrm>
            <a:off x="634213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13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6AC2DF-47CD-A743-A120-FBE75B801CF3}"/>
              </a:ext>
            </a:extLst>
          </p:cNvPr>
          <p:cNvSpPr/>
          <p:nvPr userDrawn="1"/>
        </p:nvSpPr>
        <p:spPr>
          <a:xfrm>
            <a:off x="2765072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7E0F6BC-FBF2-3048-B833-61609739028C}"/>
              </a:ext>
            </a:extLst>
          </p:cNvPr>
          <p:cNvSpPr/>
          <p:nvPr userDrawn="1"/>
        </p:nvSpPr>
        <p:spPr>
          <a:xfrm>
            <a:off x="4895931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B0310F-833E-864C-9FB7-B2B2A6714808}"/>
              </a:ext>
            </a:extLst>
          </p:cNvPr>
          <p:cNvSpPr/>
          <p:nvPr userDrawn="1"/>
        </p:nvSpPr>
        <p:spPr>
          <a:xfrm>
            <a:off x="7026790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3239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8243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8243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06D597-BA39-4C4D-833F-CC0EE989B51C}"/>
              </a:ext>
            </a:extLst>
          </p:cNvPr>
          <p:cNvSpPr/>
          <p:nvPr userDrawn="1"/>
        </p:nvSpPr>
        <p:spPr>
          <a:xfrm>
            <a:off x="9157648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5482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95523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95523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2" name="Slide Number Placeholder 6">
            <a:extLst>
              <a:ext uri="{FF2B5EF4-FFF2-40B4-BE49-F238E27FC236}">
                <a16:creationId xmlns:a16="http://schemas.microsoft.com/office/drawing/2014/main" id="{40C2B055-E680-DE47-949A-41B3A5A9204A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 3X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E3B0AD5-3645-8443-891F-C0E1D9763D7A}"/>
              </a:ext>
            </a:extLst>
          </p:cNvPr>
          <p:cNvSpPr/>
          <p:nvPr userDrawn="1"/>
        </p:nvSpPr>
        <p:spPr>
          <a:xfrm>
            <a:off x="634213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E9B724A-B58C-CD4D-8980-C0DFE08B79B5}"/>
              </a:ext>
            </a:extLst>
          </p:cNvPr>
          <p:cNvSpPr/>
          <p:nvPr userDrawn="1"/>
        </p:nvSpPr>
        <p:spPr>
          <a:xfrm>
            <a:off x="2765072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894D68-6E31-8646-BFD7-2C0D8C4CD961}"/>
              </a:ext>
            </a:extLst>
          </p:cNvPr>
          <p:cNvSpPr/>
          <p:nvPr userDrawn="1"/>
        </p:nvSpPr>
        <p:spPr>
          <a:xfrm>
            <a:off x="4895931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136525"/>
            <a:ext cx="4313008" cy="6584950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7151842" y="2919257"/>
            <a:ext cx="3292475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886979D-82A3-4A80-B7D8-1411156740B3}"/>
              </a:ext>
            </a:extLst>
          </p:cNvPr>
          <p:cNvGrpSpPr/>
          <p:nvPr userDrawn="1"/>
        </p:nvGrpSpPr>
        <p:grpSpPr>
          <a:xfrm>
            <a:off x="6641050" y="0"/>
            <a:ext cx="4313009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5A4C3AA-BB58-4285-A38D-608FB501AC1D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BB9E9C3-2013-4B62-89A6-8A4B0F2A884F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4564187-7B7F-4203-BE0E-B2085E4F1869}"/>
              </a:ext>
            </a:extLst>
          </p:cNvPr>
          <p:cNvSpPr/>
          <p:nvPr userDrawn="1"/>
        </p:nvSpPr>
        <p:spPr>
          <a:xfrm rot="5400000">
            <a:off x="7151842" y="-373218"/>
            <a:ext cx="3292475" cy="4311960"/>
          </a:xfrm>
          <a:prstGeom prst="rect">
            <a:avLst/>
          </a:prstGeom>
          <a:solidFill>
            <a:schemeClr val="accent1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69" y="3674372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6469" y="4608000"/>
            <a:ext cx="3863221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llets 4X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5F5735D3-1D9F-7543-95B4-59FA78EE1633}"/>
              </a:ext>
            </a:extLst>
          </p:cNvPr>
          <p:cNvSpPr/>
          <p:nvPr userDrawn="1"/>
        </p:nvSpPr>
        <p:spPr>
          <a:xfrm>
            <a:off x="1729232" y="773488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D89EB4-58FE-9C45-AF3E-821DBB1186EC}"/>
              </a:ext>
            </a:extLst>
          </p:cNvPr>
          <p:cNvSpPr/>
          <p:nvPr userDrawn="1"/>
        </p:nvSpPr>
        <p:spPr>
          <a:xfrm>
            <a:off x="3860091" y="773488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32E783B-B6C5-C74B-8CB2-1421AF723973}"/>
              </a:ext>
            </a:extLst>
          </p:cNvPr>
          <p:cNvSpPr/>
          <p:nvPr userDrawn="1"/>
        </p:nvSpPr>
        <p:spPr>
          <a:xfrm>
            <a:off x="1728254" y="3771131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E4FB0C7-5FAE-064C-B022-6C6F1429F789}"/>
              </a:ext>
            </a:extLst>
          </p:cNvPr>
          <p:cNvSpPr/>
          <p:nvPr userDrawn="1"/>
        </p:nvSpPr>
        <p:spPr>
          <a:xfrm>
            <a:off x="3859113" y="3771131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136525"/>
            <a:ext cx="4313008" cy="6584950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5505605" y="1273020"/>
            <a:ext cx="6584950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8BDD832-2CD9-45D2-AC4D-DD00EFA5A223}"/>
              </a:ext>
            </a:extLst>
          </p:cNvPr>
          <p:cNvGrpSpPr/>
          <p:nvPr userDrawn="1"/>
        </p:nvGrpSpPr>
        <p:grpSpPr>
          <a:xfrm>
            <a:off x="6641050" y="0"/>
            <a:ext cx="4313009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47021E-0309-4638-9D02-AE2A45E2C5D1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B8E8D6F-D64D-4B85-AA51-BDA9EF959E3F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70" y="3674372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66470" y="4608000"/>
            <a:ext cx="3863221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641052" y="136525"/>
            <a:ext cx="4313008" cy="6584950"/>
          </a:xfrm>
          <a:solidFill>
            <a:schemeClr val="accent4">
              <a:lumMod val="50000"/>
            </a:schemeClr>
          </a:solidFill>
        </p:spPr>
        <p:txBody>
          <a:bodyPr lIns="0" tIns="1512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34836-D52B-45E3-A123-FB9FFE3E0AE5}"/>
              </a:ext>
            </a:extLst>
          </p:cNvPr>
          <p:cNvSpPr/>
          <p:nvPr userDrawn="1"/>
        </p:nvSpPr>
        <p:spPr>
          <a:xfrm rot="5400000">
            <a:off x="5505605" y="1273020"/>
            <a:ext cx="6584950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FA88889-2E09-4B26-90FB-497460180E61}"/>
              </a:ext>
            </a:extLst>
          </p:cNvPr>
          <p:cNvGrpSpPr/>
          <p:nvPr userDrawn="1"/>
        </p:nvGrpSpPr>
        <p:grpSpPr>
          <a:xfrm>
            <a:off x="6641050" y="0"/>
            <a:ext cx="4313009" cy="6858000"/>
            <a:chOff x="0" y="0"/>
            <a:chExt cx="12192000" cy="6858000"/>
          </a:xfrm>
          <a:solidFill>
            <a:schemeClr val="accent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70E5C8-5074-4D5F-9EBD-E5E49462D138}"/>
                </a:ext>
              </a:extLst>
            </p:cNvPr>
            <p:cNvSpPr/>
            <p:nvPr userDrawn="1"/>
          </p:nvSpPr>
          <p:spPr>
            <a:xfrm>
              <a:off x="0" y="0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144162-C52D-4D13-B080-38B1B0F6CBC6}"/>
                </a:ext>
              </a:extLst>
            </p:cNvPr>
            <p:cNvSpPr/>
            <p:nvPr userDrawn="1"/>
          </p:nvSpPr>
          <p:spPr>
            <a:xfrm>
              <a:off x="0" y="6721475"/>
              <a:ext cx="12192000" cy="1365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68ABB-DAA1-4A8F-A65A-A0EADB7120F3}"/>
              </a:ext>
            </a:extLst>
          </p:cNvPr>
          <p:cNvSpPr>
            <a:spLocks noGrp="1"/>
          </p:cNvSpPr>
          <p:nvPr>
            <p:ph type="ftr" sz="quarter" idx="4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66470" y="1767593"/>
            <a:ext cx="3863221" cy="2595353"/>
          </a:xfrm>
        </p:spPr>
        <p:txBody>
          <a:bodyPr anchor="b"/>
          <a:lstStyle>
            <a:lvl1pPr algn="l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Emphasized Text</a:t>
            </a:r>
            <a:endParaRPr lang="en-ZA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C5C3D10-5CD7-421D-B7BB-581518EF0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6470" y="4608000"/>
            <a:ext cx="3863221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1008000"/>
            <a:ext cx="10144125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790D010-2852-DE49-BD36-340D6725D1D5}"/>
              </a:ext>
            </a:extLst>
          </p:cNvPr>
          <p:cNvSpPr/>
          <p:nvPr userDrawn="1"/>
        </p:nvSpPr>
        <p:spPr>
          <a:xfrm>
            <a:off x="2765072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5654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654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D02C68-EB7D-E044-99A9-658364A3B2F0}"/>
              </a:ext>
            </a:extLst>
          </p:cNvPr>
          <p:cNvSpPr/>
          <p:nvPr userDrawn="1"/>
        </p:nvSpPr>
        <p:spPr>
          <a:xfrm>
            <a:off x="4895931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62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962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962E1D-1D13-2B48-9F3B-CE31039DD236}"/>
              </a:ext>
            </a:extLst>
          </p:cNvPr>
          <p:cNvSpPr/>
          <p:nvPr userDrawn="1"/>
        </p:nvSpPr>
        <p:spPr>
          <a:xfrm>
            <a:off x="7026790" y="2412312"/>
            <a:ext cx="1216152" cy="12161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3239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5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Add</a:t>
            </a:r>
          </a:p>
          <a:p>
            <a:pPr marL="266700" lvl="0" indent="-266700" algn="ctr"/>
            <a:r>
              <a:rPr lang="en-US" dirty="0"/>
              <a:t>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27118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27118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10C57817-9ECE-F147-BBDB-760FAF41C8E8}"/>
              </a:ext>
            </a:extLst>
          </p:cNvPr>
          <p:cNvSpPr>
            <a:spLocks noGrp="1"/>
          </p:cNvSpPr>
          <p:nvPr>
            <p:ph type="sldNum" sz="quarter" idx="44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6BF466B-33BA-42AC-AFB2-51FC72C2FA45}"/>
              </a:ext>
            </a:extLst>
          </p:cNvPr>
          <p:cNvSpPr/>
          <p:nvPr userDrawn="1"/>
        </p:nvSpPr>
        <p:spPr>
          <a:xfrm>
            <a:off x="0" y="0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5CDF3-277F-457A-90F6-C20C9F0EF716}"/>
              </a:ext>
            </a:extLst>
          </p:cNvPr>
          <p:cNvSpPr/>
          <p:nvPr userDrawn="1"/>
        </p:nvSpPr>
        <p:spPr>
          <a:xfrm rot="5400000">
            <a:off x="-3360737" y="3360737"/>
            <a:ext cx="6858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1509F7B-15BA-44E2-85A9-A5A242FAF0E0}"/>
              </a:ext>
            </a:extLst>
          </p:cNvPr>
          <p:cNvSpPr/>
          <p:nvPr userDrawn="1"/>
        </p:nvSpPr>
        <p:spPr>
          <a:xfrm rot="5400000">
            <a:off x="8144030" y="2810031"/>
            <a:ext cx="6858000" cy="1237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21475"/>
            <a:ext cx="12192000" cy="136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0143235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0974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1633" y="6456363"/>
            <a:ext cx="962795" cy="264330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txBody>
          <a:bodyPr vert="horz" lIns="0" tIns="0" rIns="0" bIns="0" rtlCol="0" anchor="ctr"/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5B127E-AB96-49E0-8307-05174D7A6231}"/>
              </a:ext>
            </a:extLst>
          </p:cNvPr>
          <p:cNvSpPr txBox="1"/>
          <p:nvPr userDrawn="1"/>
        </p:nvSpPr>
        <p:spPr>
          <a:xfrm>
            <a:off x="11034141" y="5994000"/>
            <a:ext cx="1077777" cy="359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ZA" sz="2400" b="1" spc="-150" baseline="0" dirty="0">
                <a:solidFill>
                  <a:schemeClr val="accent1"/>
                </a:solidFill>
              </a:rPr>
              <a:t>Contoso</a:t>
            </a:r>
            <a:br>
              <a:rPr lang="en-ZA" sz="2400" b="1" spc="-15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ZA" sz="1000" b="0" spc="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Pharmaceuticals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9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50" r:id="rId17"/>
    <p:sldLayoutId id="2147483652" r:id="rId18"/>
    <p:sldLayoutId id="2147483656" r:id="rId19"/>
    <p:sldLayoutId id="2147483657" r:id="rId20"/>
    <p:sldLayoutId id="2147483653" r:id="rId21"/>
    <p:sldLayoutId id="2147483677" r:id="rId22"/>
    <p:sldLayoutId id="2147483678" r:id="rId23"/>
    <p:sldLayoutId id="2147483654" r:id="rId24"/>
    <p:sldLayoutId id="2147483655" r:id="rId25"/>
    <p:sldLayoutId id="2147483660" r:id="rId26"/>
    <p:sldLayoutId id="2147483675" r:id="rId27"/>
    <p:sldLayoutId id="2147483676" r:id="rId2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tethescope and arms showing a medical professional taking a patient's blood pressure.  Picture includes blood pressure machine and clipboard.">
            <a:extLst>
              <a:ext uri="{FF2B5EF4-FFF2-40B4-BE49-F238E27FC236}">
                <a16:creationId xmlns:a16="http://schemas.microsoft.com/office/drawing/2014/main" id="{4414D423-B276-4148-A337-5693724BB04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6525" y="136525"/>
            <a:ext cx="11909425" cy="6584950"/>
          </a:xfrm>
        </p:spPr>
      </p:pic>
      <p:sp>
        <p:nvSpPr>
          <p:cNvPr id="26" name="Rectangle 25" title="Overlay Graphic">
            <a:extLst>
              <a:ext uri="{FF2B5EF4-FFF2-40B4-BE49-F238E27FC236}">
                <a16:creationId xmlns:a16="http://schemas.microsoft.com/office/drawing/2014/main" id="{817B6E89-6474-4AB4-90D5-2C2FB4120F12}"/>
              </a:ext>
            </a:extLst>
          </p:cNvPr>
          <p:cNvSpPr/>
          <p:nvPr/>
        </p:nvSpPr>
        <p:spPr bwMode="ltGray">
          <a:xfrm>
            <a:off x="5277678" y="136800"/>
            <a:ext cx="5676382" cy="6584675"/>
          </a:xfrm>
          <a:prstGeom prst="rect">
            <a:avLst/>
          </a:pr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2BFEB6-F40E-4219-9AA6-8A27C2E8899B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5573044" y="2798609"/>
            <a:ext cx="5085650" cy="1870007"/>
          </a:xfrm>
        </p:spPr>
        <p:txBody>
          <a:bodyPr/>
          <a:lstStyle/>
          <a:p>
            <a:pPr algn="ctr"/>
            <a:r>
              <a:rPr lang="tr-TR" dirty="0"/>
              <a:t>PHARMA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B1EEC-D590-4C80-ABB7-362BBE1F5A1B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5510828" y="1216823"/>
            <a:ext cx="5085650" cy="691666"/>
          </a:xfrm>
        </p:spPr>
        <p:txBody>
          <a:bodyPr/>
          <a:lstStyle/>
          <a:p>
            <a:pPr algn="l"/>
            <a:r>
              <a:rPr lang="tr-TR" dirty="0"/>
              <a:t>ESKİŞEHİR TECHNICAL UNIVERSITY</a:t>
            </a:r>
          </a:p>
          <a:p>
            <a:pPr algn="l"/>
            <a:r>
              <a:rPr lang="tr-TR" dirty="0"/>
              <a:t>BİM</a:t>
            </a:r>
            <a:r>
              <a:rPr lang="tr-TR" sz="2000" dirty="0">
                <a:latin typeface="Arial" panose="020B0604020202020204" pitchFamily="34" charset="0"/>
                <a:cs typeface="Arial" panose="020B0604020202020204" pitchFamily="34" charset="0"/>
              </a:rPr>
              <a:t>437</a:t>
            </a:r>
            <a:r>
              <a:rPr lang="tr-TR" dirty="0"/>
              <a:t> SENIOR PROJECT</a:t>
            </a:r>
            <a:endParaRPr lang="en-Z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23B365-1ABA-4EA6-9CB9-1435C4BCE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9003" y="2160710"/>
            <a:ext cx="1053731" cy="18343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2309-8DCF-411D-966B-C430D1472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Project Schedule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5FA1BA-EC91-4633-B5BD-112C7C379D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ZA" dirty="0"/>
              <a:t>Our </a:t>
            </a:r>
            <a:r>
              <a:rPr lang="tr-TR" dirty="0" err="1"/>
              <a:t>one</a:t>
            </a:r>
            <a:r>
              <a:rPr lang="tr-TR" dirty="0"/>
              <a:t> </a:t>
            </a:r>
            <a:r>
              <a:rPr lang="tr-TR" dirty="0" err="1"/>
              <a:t>semester</a:t>
            </a:r>
            <a:r>
              <a:rPr lang="en-ZA" dirty="0"/>
              <a:t> plan</a:t>
            </a:r>
          </a:p>
        </p:txBody>
      </p:sp>
      <p:sp>
        <p:nvSpPr>
          <p:cNvPr id="40" name="Arrow: Pentagon 39" title="Milestone Arrow">
            <a:extLst>
              <a:ext uri="{FF2B5EF4-FFF2-40B4-BE49-F238E27FC236}">
                <a16:creationId xmlns:a16="http://schemas.microsoft.com/office/drawing/2014/main" id="{95BF0B49-1279-413F-A38B-214D38C4165B}"/>
              </a:ext>
            </a:extLst>
          </p:cNvPr>
          <p:cNvSpPr/>
          <p:nvPr/>
        </p:nvSpPr>
        <p:spPr>
          <a:xfrm rot="16200000">
            <a:off x="3429281" y="4458019"/>
            <a:ext cx="683275" cy="2520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FC515413-F507-4A34-82ED-04E98A4CDD31}"/>
              </a:ext>
            </a:extLst>
          </p:cNvPr>
          <p:cNvSpPr txBox="1">
            <a:spLocks/>
          </p:cNvSpPr>
          <p:nvPr/>
        </p:nvSpPr>
        <p:spPr>
          <a:xfrm>
            <a:off x="2881539" y="4925657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2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Design</a:t>
            </a:r>
            <a:endParaRPr lang="en-ZA" dirty="0"/>
          </a:p>
        </p:txBody>
      </p:sp>
      <p:sp>
        <p:nvSpPr>
          <p:cNvPr id="39" name="Text Placeholder 29">
            <a:extLst>
              <a:ext uri="{FF2B5EF4-FFF2-40B4-BE49-F238E27FC236}">
                <a16:creationId xmlns:a16="http://schemas.microsoft.com/office/drawing/2014/main" id="{D45EC93F-78C4-4289-8D2C-529081D4E330}"/>
              </a:ext>
            </a:extLst>
          </p:cNvPr>
          <p:cNvSpPr txBox="1">
            <a:spLocks/>
          </p:cNvSpPr>
          <p:nvPr/>
        </p:nvSpPr>
        <p:spPr>
          <a:xfrm>
            <a:off x="2933268" y="5239912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Feb</a:t>
            </a:r>
            <a:r>
              <a:rPr lang="en-ZA" dirty="0"/>
              <a:t>, 20</a:t>
            </a:r>
            <a:r>
              <a:rPr lang="tr-TR" dirty="0"/>
              <a:t>19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9541D6D-5806-4579-B106-3AC7E947B81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936836" y="3597398"/>
            <a:ext cx="377825" cy="201776"/>
          </a:xfrm>
        </p:spPr>
        <p:txBody>
          <a:bodyPr/>
          <a:lstStyle/>
          <a:p>
            <a:r>
              <a:rPr lang="en-ZA" dirty="0"/>
              <a:t>JAN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FE5250A-E0C5-450F-B324-8B214D45C0C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3582006" y="3585865"/>
            <a:ext cx="377825" cy="201776"/>
          </a:xfrm>
        </p:spPr>
        <p:txBody>
          <a:bodyPr/>
          <a:lstStyle/>
          <a:p>
            <a:r>
              <a:rPr lang="en-ZA" dirty="0"/>
              <a:t>FEB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517CC3B-3BE8-4544-BD85-3D7E95006AE1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5227176" y="3597398"/>
            <a:ext cx="377825" cy="201776"/>
          </a:xfrm>
        </p:spPr>
        <p:txBody>
          <a:bodyPr/>
          <a:lstStyle/>
          <a:p>
            <a:r>
              <a:rPr lang="en-ZA" dirty="0"/>
              <a:t>MAR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449F2E1-6906-48B5-9833-C154025B4C1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712037" y="3597398"/>
            <a:ext cx="377825" cy="201776"/>
          </a:xfrm>
        </p:spPr>
        <p:txBody>
          <a:bodyPr/>
          <a:lstStyle/>
          <a:p>
            <a:r>
              <a:rPr lang="en-ZA" dirty="0"/>
              <a:t>APR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5F24C43-5229-4A8D-8830-3519775B4841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8610517" y="3597398"/>
            <a:ext cx="377825" cy="201776"/>
          </a:xfrm>
        </p:spPr>
        <p:txBody>
          <a:bodyPr/>
          <a:lstStyle/>
          <a:p>
            <a:r>
              <a:rPr lang="en-ZA" dirty="0"/>
              <a:t>MAY</a:t>
            </a:r>
          </a:p>
        </p:txBody>
      </p:sp>
      <p:sp>
        <p:nvSpPr>
          <p:cNvPr id="34" name="Arrow: Pentagon 33" title="Milestone Arrow">
            <a:extLst>
              <a:ext uri="{FF2B5EF4-FFF2-40B4-BE49-F238E27FC236}">
                <a16:creationId xmlns:a16="http://schemas.microsoft.com/office/drawing/2014/main" id="{11428CA7-EA35-4774-B45E-74FDBBEC8451}"/>
              </a:ext>
            </a:extLst>
          </p:cNvPr>
          <p:cNvSpPr/>
          <p:nvPr/>
        </p:nvSpPr>
        <p:spPr>
          <a:xfrm rot="5400000">
            <a:off x="3429280" y="2968365"/>
            <a:ext cx="683275" cy="2520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3B8215E4-CBB2-4AF4-8D62-074910551A83}"/>
              </a:ext>
            </a:extLst>
          </p:cNvPr>
          <p:cNvSpPr txBox="1">
            <a:spLocks/>
          </p:cNvSpPr>
          <p:nvPr/>
        </p:nvSpPr>
        <p:spPr>
          <a:xfrm>
            <a:off x="2944883" y="2176227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3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Research</a:t>
            </a:r>
            <a:endParaRPr lang="en-ZA" dirty="0"/>
          </a:p>
        </p:txBody>
      </p:sp>
      <p:sp>
        <p:nvSpPr>
          <p:cNvPr id="33" name="Text Placeholder 29">
            <a:extLst>
              <a:ext uri="{FF2B5EF4-FFF2-40B4-BE49-F238E27FC236}">
                <a16:creationId xmlns:a16="http://schemas.microsoft.com/office/drawing/2014/main" id="{9E7006F3-EE4E-489F-B064-7A486ADA740E}"/>
              </a:ext>
            </a:extLst>
          </p:cNvPr>
          <p:cNvSpPr txBox="1">
            <a:spLocks/>
          </p:cNvSpPr>
          <p:nvPr/>
        </p:nvSpPr>
        <p:spPr>
          <a:xfrm>
            <a:off x="2933269" y="250500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Feb</a:t>
            </a:r>
            <a:r>
              <a:rPr lang="en-ZA" dirty="0"/>
              <a:t>, 20</a:t>
            </a:r>
            <a:r>
              <a:rPr lang="tr-TR" dirty="0"/>
              <a:t>19</a:t>
            </a:r>
            <a:endParaRPr lang="en-ZA" dirty="0"/>
          </a:p>
        </p:txBody>
      </p:sp>
      <p:sp>
        <p:nvSpPr>
          <p:cNvPr id="43" name="Arrow: Pentagon 42" title="Milestone Arrow">
            <a:extLst>
              <a:ext uri="{FF2B5EF4-FFF2-40B4-BE49-F238E27FC236}">
                <a16:creationId xmlns:a16="http://schemas.microsoft.com/office/drawing/2014/main" id="{B9A5B1C3-7B8C-48F8-8CC2-7A657167BDD0}"/>
              </a:ext>
            </a:extLst>
          </p:cNvPr>
          <p:cNvSpPr/>
          <p:nvPr/>
        </p:nvSpPr>
        <p:spPr>
          <a:xfrm rot="16200000">
            <a:off x="5074451" y="4434969"/>
            <a:ext cx="683275" cy="25200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541D2AF2-0475-41D2-B2F3-BD6A7CB6DDEA}"/>
              </a:ext>
            </a:extLst>
          </p:cNvPr>
          <p:cNvSpPr txBox="1">
            <a:spLocks/>
          </p:cNvSpPr>
          <p:nvPr/>
        </p:nvSpPr>
        <p:spPr>
          <a:xfrm>
            <a:off x="4918162" y="4902607"/>
            <a:ext cx="2551584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4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Programming</a:t>
            </a:r>
            <a:endParaRPr lang="en-ZA" dirty="0"/>
          </a:p>
        </p:txBody>
      </p:sp>
      <p:sp>
        <p:nvSpPr>
          <p:cNvPr id="42" name="Text Placeholder 29">
            <a:extLst>
              <a:ext uri="{FF2B5EF4-FFF2-40B4-BE49-F238E27FC236}">
                <a16:creationId xmlns:a16="http://schemas.microsoft.com/office/drawing/2014/main" id="{C99AE0E9-ABEE-4A45-85D0-7ED61137310B}"/>
              </a:ext>
            </a:extLst>
          </p:cNvPr>
          <p:cNvSpPr txBox="1">
            <a:spLocks/>
          </p:cNvSpPr>
          <p:nvPr/>
        </p:nvSpPr>
        <p:spPr>
          <a:xfrm>
            <a:off x="5348745" y="5215639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Mar,Apr</a:t>
            </a:r>
            <a:r>
              <a:rPr lang="en-ZA" dirty="0"/>
              <a:t>, 20</a:t>
            </a:r>
            <a:r>
              <a:rPr lang="tr-TR" dirty="0"/>
              <a:t>19</a:t>
            </a:r>
            <a:endParaRPr lang="en-Z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C7F497-AF01-4BD2-9DA6-8E87BE2CE4B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1521228" y="4017555"/>
            <a:ext cx="415608" cy="201776"/>
          </a:xfrm>
        </p:spPr>
        <p:txBody>
          <a:bodyPr/>
          <a:lstStyle/>
          <a:p>
            <a:r>
              <a:rPr lang="en-ZA" dirty="0"/>
              <a:t>20</a:t>
            </a:r>
            <a:r>
              <a:rPr lang="tr-TR" dirty="0"/>
              <a:t>19</a:t>
            </a:r>
            <a:endParaRPr lang="en-ZA" dirty="0"/>
          </a:p>
        </p:txBody>
      </p:sp>
      <p:sp>
        <p:nvSpPr>
          <p:cNvPr id="37" name="Arrow: Pentagon 36" title="Milestone Arrow">
            <a:extLst>
              <a:ext uri="{FF2B5EF4-FFF2-40B4-BE49-F238E27FC236}">
                <a16:creationId xmlns:a16="http://schemas.microsoft.com/office/drawing/2014/main" id="{066E6187-C0CE-477B-BDCE-FF7E75C1778E}"/>
              </a:ext>
            </a:extLst>
          </p:cNvPr>
          <p:cNvSpPr/>
          <p:nvPr/>
        </p:nvSpPr>
        <p:spPr>
          <a:xfrm rot="5400000">
            <a:off x="8457791" y="2960295"/>
            <a:ext cx="683275" cy="252000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5DDAA146-7B54-4D5A-9D07-B5407105AE6E}"/>
              </a:ext>
            </a:extLst>
          </p:cNvPr>
          <p:cNvSpPr txBox="1">
            <a:spLocks/>
          </p:cNvSpPr>
          <p:nvPr/>
        </p:nvSpPr>
        <p:spPr>
          <a:xfrm>
            <a:off x="7902490" y="2190751"/>
            <a:ext cx="1793875" cy="56197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6"/>
            </a:solidFill>
          </a:ln>
        </p:spPr>
        <p:txBody>
          <a:bodyPr vert="horz" lIns="0" tIns="3600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Test - Deploy</a:t>
            </a:r>
            <a:endParaRPr lang="en-ZA" dirty="0"/>
          </a:p>
        </p:txBody>
      </p:sp>
      <p:sp>
        <p:nvSpPr>
          <p:cNvPr id="36" name="Text Placeholder 29">
            <a:extLst>
              <a:ext uri="{FF2B5EF4-FFF2-40B4-BE49-F238E27FC236}">
                <a16:creationId xmlns:a16="http://schemas.microsoft.com/office/drawing/2014/main" id="{3259EAFB-C623-4255-9B5C-A06E8132A64F}"/>
              </a:ext>
            </a:extLst>
          </p:cNvPr>
          <p:cNvSpPr txBox="1">
            <a:spLocks/>
          </p:cNvSpPr>
          <p:nvPr/>
        </p:nvSpPr>
        <p:spPr>
          <a:xfrm>
            <a:off x="7954219" y="2505006"/>
            <a:ext cx="1690417" cy="22467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May</a:t>
            </a:r>
            <a:r>
              <a:rPr lang="en-ZA" dirty="0"/>
              <a:t>, 20</a:t>
            </a:r>
            <a:r>
              <a:rPr lang="tr-TR" dirty="0"/>
              <a:t>19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6D2383-EFA4-46C9-8926-B33450EBF2AD}"/>
              </a:ext>
            </a:extLst>
          </p:cNvPr>
          <p:cNvSpPr>
            <a:spLocks noGrp="1"/>
          </p:cNvSpPr>
          <p:nvPr>
            <p:ph type="sldNum" sz="quarter" idx="61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/>
              <a:pPr/>
              <a:t>10</a:t>
            </a:fld>
            <a:endParaRPr lang="en-ZA" b="1" i="1" dirty="0"/>
          </a:p>
        </p:txBody>
      </p:sp>
      <p:sp>
        <p:nvSpPr>
          <p:cNvPr id="64" name="Arrow: Pentagon 42" title="Milestone Arrow">
            <a:extLst>
              <a:ext uri="{FF2B5EF4-FFF2-40B4-BE49-F238E27FC236}">
                <a16:creationId xmlns:a16="http://schemas.microsoft.com/office/drawing/2014/main" id="{B9A5B1C3-7B8C-48F8-8CC2-7A657167BDD0}"/>
              </a:ext>
            </a:extLst>
          </p:cNvPr>
          <p:cNvSpPr/>
          <p:nvPr/>
        </p:nvSpPr>
        <p:spPr>
          <a:xfrm rot="16200000">
            <a:off x="6559313" y="4434969"/>
            <a:ext cx="683275" cy="25200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608F7C8-599B-49C4-8A17-38E7E1B32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005" y="4886325"/>
            <a:ext cx="1053731" cy="183436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03140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Stethescope laying on top of form">
            <a:extLst>
              <a:ext uri="{FF2B5EF4-FFF2-40B4-BE49-F238E27FC236}">
                <a16:creationId xmlns:a16="http://schemas.microsoft.com/office/drawing/2014/main" id="{70AAE794-2F38-416E-B928-BB5474A812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id="{D76A5F21-C887-4379-A20A-3CB406A1F102}"/>
              </a:ext>
            </a:extLst>
          </p:cNvPr>
          <p:cNvSpPr/>
          <p:nvPr/>
        </p:nvSpPr>
        <p:spPr bwMode="invGray"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513B8E-BE7A-486A-9F5A-9FEE77C9ED2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93364" y="2309951"/>
            <a:ext cx="4444800" cy="2728844"/>
          </a:xfrm>
        </p:spPr>
        <p:txBody>
          <a:bodyPr/>
          <a:lstStyle/>
          <a:p>
            <a:r>
              <a:rPr lang="tr-TR" sz="2400" dirty="0"/>
              <a:t>How to use the medicine of patients</a:t>
            </a:r>
          </a:p>
          <a:p>
            <a:endParaRPr lang="tr-TR" sz="2400" dirty="0"/>
          </a:p>
          <a:p>
            <a:r>
              <a:rPr lang="tr-TR" sz="2400" dirty="0"/>
              <a:t>When to use it</a:t>
            </a:r>
          </a:p>
          <a:p>
            <a:endParaRPr lang="tr-TR" sz="2400" dirty="0"/>
          </a:p>
          <a:p>
            <a:r>
              <a:rPr lang="tr-TR" sz="2400" dirty="0"/>
              <a:t>How often to use it with mobile application</a:t>
            </a:r>
            <a:r>
              <a:rPr lang="tr-TR" dirty="0"/>
              <a:t>.</a:t>
            </a:r>
          </a:p>
          <a:p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5E3BD5-1051-4A50-9F18-DFC536C0E08E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5573044" y="2954373"/>
            <a:ext cx="5085650" cy="720000"/>
          </a:xfrm>
        </p:spPr>
        <p:txBody>
          <a:bodyPr/>
          <a:lstStyle/>
          <a:p>
            <a:pPr algn="ctr"/>
            <a:r>
              <a:rPr lang="tr-TR" dirty="0"/>
              <a:t>GOAL OF PROJECT</a:t>
            </a:r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F390BA-F9E5-4A53-AE84-CFF647158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11</a:t>
            </a:fld>
            <a:endParaRPr lang="en-ZA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0D8B18-C1E4-4EB1-B88B-EFE1A50E8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5005" y="4886325"/>
            <a:ext cx="1053731" cy="183436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90245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D7CEBE-50B8-4649-B7B3-12F0A0675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999" y="278657"/>
            <a:ext cx="10143235" cy="432000"/>
          </a:xfrm>
        </p:spPr>
        <p:txBody>
          <a:bodyPr/>
          <a:lstStyle/>
          <a:p>
            <a:r>
              <a:rPr lang="en-ZA" dirty="0"/>
              <a:t>Team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4E43DC-79BE-45E7-A216-2671BD944C6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0347" y="6233410"/>
            <a:ext cx="2425752" cy="355118"/>
          </a:xfrm>
        </p:spPr>
        <p:txBody>
          <a:bodyPr/>
          <a:lstStyle/>
          <a:p>
            <a:r>
              <a:rPr lang="tr-TR" dirty="0"/>
              <a:t>Özgür Hasan Aytar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2501EAB-3443-481B-9C04-A7B933F36285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4557900" y="3118312"/>
            <a:ext cx="2425752" cy="435327"/>
          </a:xfrm>
        </p:spPr>
        <p:txBody>
          <a:bodyPr/>
          <a:lstStyle/>
          <a:p>
            <a:r>
              <a:rPr lang="tr-TR" dirty="0"/>
              <a:t>Alper Kürşat Uysal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7EDDEA1-898C-4B9E-891D-BE99BDBE1059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7968181" y="6147500"/>
            <a:ext cx="1655976" cy="432000"/>
          </a:xfrm>
        </p:spPr>
        <p:txBody>
          <a:bodyPr/>
          <a:lstStyle/>
          <a:p>
            <a:r>
              <a:rPr lang="tr-TR" dirty="0"/>
              <a:t>Gülşah Şahin</a:t>
            </a:r>
            <a:endParaRPr lang="en-ZA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30081B2-8CBF-44F8-A13B-DEFA7589439A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4690776" y="6194968"/>
            <a:ext cx="1818767" cy="432001"/>
          </a:xfrm>
        </p:spPr>
        <p:txBody>
          <a:bodyPr/>
          <a:lstStyle/>
          <a:p>
            <a:r>
              <a:rPr lang="tr-TR" dirty="0"/>
              <a:t>Tuğba Öztürk</a:t>
            </a:r>
            <a:endParaRPr lang="en-ZA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83AE5C-EF68-4A2B-9566-EDAB608739BA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>
          <a:xfrm>
            <a:off x="11091633" y="6456363"/>
            <a:ext cx="962795" cy="264330"/>
          </a:xfrm>
        </p:spPr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/>
              <a:pPr/>
              <a:t>12</a:t>
            </a:fld>
            <a:endParaRPr lang="en-ZA" b="1" i="1" dirty="0"/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A3C77214-1037-44E6-8422-E244865C41F4}"/>
              </a:ext>
            </a:extLst>
          </p:cNvPr>
          <p:cNvPicPr>
            <a:picLocks noGrp="1" noChangeAspect="1"/>
          </p:cNvPicPr>
          <p:nvPr>
            <p:ph type="pic" sz="quarter" idx="42"/>
          </p:nvPr>
        </p:nvPicPr>
        <p:blipFill>
          <a:blip r:embed="rId2"/>
          <a:srcRect l="65" r="65"/>
          <a:stretch>
            <a:fillRect/>
          </a:stretch>
        </p:blipFill>
        <p:spPr>
          <a:xfrm>
            <a:off x="4690777" y="754275"/>
            <a:ext cx="2160000" cy="2160000"/>
          </a:xfr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8325F86-DDBB-4E78-9AA3-323B6084F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5005" y="4886325"/>
            <a:ext cx="1053731" cy="183436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0" name="Picture Placeholder 59">
            <a:extLst>
              <a:ext uri="{FF2B5EF4-FFF2-40B4-BE49-F238E27FC236}">
                <a16:creationId xmlns:a16="http://schemas.microsoft.com/office/drawing/2014/main" id="{41821BA8-B433-4B0F-82B4-F80340670B1D}"/>
              </a:ext>
            </a:extLst>
          </p:cNvPr>
          <p:cNvPicPr>
            <a:picLocks noGrp="1" noChangeAspect="1"/>
          </p:cNvPicPr>
          <p:nvPr>
            <p:ph type="pic" sz="quarter" idx="41"/>
          </p:nvPr>
        </p:nvPicPr>
        <p:blipFill>
          <a:blip r:embed="rId4"/>
          <a:srcRect/>
          <a:stretch>
            <a:fillRect/>
          </a:stretch>
        </p:blipFill>
        <p:spPr>
          <a:xfrm>
            <a:off x="803223" y="3938176"/>
            <a:ext cx="2160000" cy="2160000"/>
          </a:xfrm>
        </p:spPr>
      </p:pic>
      <p:pic>
        <p:nvPicPr>
          <p:cNvPr id="8" name="Picture Placeholder 7"/>
          <p:cNvPicPr>
            <a:picLocks noGrp="1" noChangeAspect="1"/>
          </p:cNvPicPr>
          <p:nvPr>
            <p:ph type="pic" sz="quarter" idx="5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5" r="12485"/>
          <a:stretch>
            <a:fillRect/>
          </a:stretch>
        </p:blipFill>
        <p:spPr>
          <a:xfrm>
            <a:off x="4520160" y="3938176"/>
            <a:ext cx="2160000" cy="2160000"/>
          </a:xfrm>
        </p:spPr>
      </p:pic>
      <p:pic>
        <p:nvPicPr>
          <p:cNvPr id="5" name="Picture Placeholder 4"/>
          <p:cNvPicPr>
            <a:picLocks noGrp="1" noChangeAspect="1"/>
          </p:cNvPicPr>
          <p:nvPr>
            <p:ph type="pic" sz="quarter" idx="4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7679284" y="3938175"/>
            <a:ext cx="2160001" cy="2160001"/>
          </a:xfrm>
        </p:spPr>
      </p:pic>
    </p:spTree>
    <p:extLst>
      <p:ext uri="{BB962C8B-B14F-4D97-AF65-F5344CB8AC3E}">
        <p14:creationId xmlns:p14="http://schemas.microsoft.com/office/powerpoint/2010/main" val="214253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Placeholder 16" descr="Image containing medical tweezers of various sizes, some pills, and a hand holding a pen writing on a piece of paper attached to a clipboard">
            <a:extLst>
              <a:ext uri="{FF2B5EF4-FFF2-40B4-BE49-F238E27FC236}">
                <a16:creationId xmlns:a16="http://schemas.microsoft.com/office/drawing/2014/main" id="{D29AD2ED-F2E1-42BA-A4F8-29194C9634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" r="62"/>
          <a:stretch>
            <a:fillRect/>
          </a:stretch>
        </p:blipFill>
        <p:spPr/>
      </p:pic>
      <p:sp>
        <p:nvSpPr>
          <p:cNvPr id="11" name="Rectangle 10" title="Overlay Graphic">
            <a:extLst>
              <a:ext uri="{FF2B5EF4-FFF2-40B4-BE49-F238E27FC236}">
                <a16:creationId xmlns:a16="http://schemas.microsoft.com/office/drawing/2014/main" id="{5396BE43-2D46-4002-A946-60FC5900EC15}"/>
              </a:ext>
            </a:extLst>
          </p:cNvPr>
          <p:cNvSpPr/>
          <p:nvPr/>
        </p:nvSpPr>
        <p:spPr bwMode="invGray">
          <a:xfrm rot="5400000">
            <a:off x="4823394" y="590809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DC15D2-04EB-42D6-9037-26AFBEAC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smtClean="0"/>
              <a:pPr/>
              <a:t>13</a:t>
            </a:fld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/>
              <a:t>Özgür Hasan Aytar</a:t>
            </a:r>
            <a:endParaRPr lang="en-ZA" dirty="0"/>
          </a:p>
        </p:txBody>
      </p:sp>
      <p:pic>
        <p:nvPicPr>
          <p:cNvPr id="12" name="Graphic 11" descr="User icon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387065" y="5051506"/>
            <a:ext cx="218900" cy="218900"/>
          </a:xfrm>
          <a:prstGeom prst="rect">
            <a:avLst/>
          </a:prstGeom>
        </p:spPr>
      </p:pic>
      <p:pic>
        <p:nvPicPr>
          <p:cNvPr id="17" name="Graphic 11" descr="User icon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387065" y="5486098"/>
            <a:ext cx="218900" cy="218900"/>
          </a:xfrm>
          <a:prstGeom prst="rect">
            <a:avLst/>
          </a:prstGeom>
        </p:spPr>
      </p:pic>
      <p:pic>
        <p:nvPicPr>
          <p:cNvPr id="18" name="Graphic 11" descr="User icon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0387065" y="5884886"/>
            <a:ext cx="218900" cy="218900"/>
          </a:xfrm>
          <a:prstGeom prst="rect">
            <a:avLst/>
          </a:prstGeom>
        </p:spPr>
      </p:pic>
      <p:sp>
        <p:nvSpPr>
          <p:cNvPr id="19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 txBox="1">
            <a:spLocks/>
          </p:cNvSpPr>
          <p:nvPr/>
        </p:nvSpPr>
        <p:spPr>
          <a:xfrm>
            <a:off x="5573044" y="5459645"/>
            <a:ext cx="4681330" cy="2718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Gülşah Şahin</a:t>
            </a:r>
            <a:endParaRPr lang="en-ZA" dirty="0"/>
          </a:p>
        </p:txBody>
      </p:sp>
      <p:sp>
        <p:nvSpPr>
          <p:cNvPr id="20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 txBox="1">
            <a:spLocks/>
          </p:cNvSpPr>
          <p:nvPr/>
        </p:nvSpPr>
        <p:spPr>
          <a:xfrm>
            <a:off x="5573044" y="5858433"/>
            <a:ext cx="4681330" cy="27180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dirty="0"/>
              <a:t>Tuğba Öztürk</a:t>
            </a:r>
            <a:endParaRPr lang="en-Z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EE6E22B-1623-4618-B877-9FD647B5B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5005" y="4886325"/>
            <a:ext cx="1053731" cy="183436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rial image of computer laptop keyboard and clipboard with form on it.  Also contains hands folded.">
            <a:extLst>
              <a:ext uri="{FF2B5EF4-FFF2-40B4-BE49-F238E27FC236}">
                <a16:creationId xmlns:a16="http://schemas.microsoft.com/office/drawing/2014/main" id="{3E7237D6-2D71-4A63-9CB5-8ADCB63FC7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0338" y="139611"/>
            <a:ext cx="5673722" cy="6581864"/>
          </a:xfrm>
        </p:spPr>
      </p:pic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id="{670550D9-B72F-46D0-B3A1-179DADF002AC}"/>
              </a:ext>
            </a:extLst>
          </p:cNvPr>
          <p:cNvSpPr/>
          <p:nvPr/>
        </p:nvSpPr>
        <p:spPr bwMode="invGray">
          <a:xfrm rot="5400000">
            <a:off x="4823394" y="590027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7512" y="2824366"/>
            <a:ext cx="4444800" cy="2728844"/>
          </a:xfrm>
        </p:spPr>
        <p:txBody>
          <a:bodyPr/>
          <a:lstStyle/>
          <a:p>
            <a:r>
              <a:rPr lang="tr-TR" sz="2400" dirty="0"/>
              <a:t>The patients will be able to access to usage information of medicines.</a:t>
            </a:r>
          </a:p>
          <a:p>
            <a:pPr lvl="1"/>
            <a:r>
              <a:rPr lang="tr-TR" sz="2000" dirty="0"/>
              <a:t>Range</a:t>
            </a:r>
          </a:p>
          <a:p>
            <a:pPr lvl="1"/>
            <a:r>
              <a:rPr lang="tr-TR" sz="2000" dirty="0"/>
              <a:t>Usage Way</a:t>
            </a:r>
          </a:p>
          <a:p>
            <a:pPr lvl="1"/>
            <a:r>
              <a:rPr lang="tr-TR" sz="2000" dirty="0"/>
              <a:t>Dose</a:t>
            </a:r>
          </a:p>
          <a:p>
            <a:pPr lvl="1"/>
            <a:r>
              <a:rPr lang="tr-TR" sz="2000" dirty="0"/>
              <a:t>Max Usage Period </a:t>
            </a:r>
          </a:p>
          <a:p>
            <a:endParaRPr lang="tr-T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5573044" y="2013806"/>
            <a:ext cx="5085650" cy="720000"/>
          </a:xfrm>
        </p:spPr>
        <p:txBody>
          <a:bodyPr/>
          <a:lstStyle/>
          <a:p>
            <a:pPr algn="ctr"/>
            <a:r>
              <a:rPr lang="tr-TR" dirty="0"/>
              <a:t>REVIEW OF PHARMA</a:t>
            </a:r>
            <a:endParaRPr lang="en-ZA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E41F722-BA6E-4DCA-864E-876ECDFB5336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black">
          <a:xfrm>
            <a:off x="5573044" y="3428218"/>
            <a:ext cx="5085650" cy="1800000"/>
          </a:xfrm>
        </p:spPr>
        <p:txBody>
          <a:bodyPr/>
          <a:lstStyle/>
          <a:p>
            <a:pPr algn="ctr"/>
            <a:r>
              <a:rPr lang="tr-TR" dirty="0"/>
              <a:t>Our main aim is to inform the patients about the medicines they will use</a:t>
            </a:r>
            <a:r>
              <a:rPr lang="en-ZA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088D77-FE81-4622-9E9D-48B696BD8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5005" y="4886325"/>
            <a:ext cx="1053731" cy="183436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Eye checking machine used at optomotrists office with the patient chair in background and a hand under the machine.">
            <a:extLst>
              <a:ext uri="{FF2B5EF4-FFF2-40B4-BE49-F238E27FC236}">
                <a16:creationId xmlns:a16="http://schemas.microsoft.com/office/drawing/2014/main" id="{C675E008-A5DF-4639-84DF-6071C1580B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Picture Placeholder 7" descr="Arial image of laptop computer keyboard and an arm resting on the table">
            <a:extLst>
              <a:ext uri="{FF2B5EF4-FFF2-40B4-BE49-F238E27FC236}">
                <a16:creationId xmlns:a16="http://schemas.microsoft.com/office/drawing/2014/main" id="{F0CDEBE3-63F4-4845-BE8F-EF94E69657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 flipV="1">
            <a:off x="6641052" y="136525"/>
            <a:ext cx="4313008" cy="6584950"/>
          </a:xfrm>
        </p:spPr>
      </p:pic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id="{3C4C820F-048F-4850-8903-A21A509419E9}"/>
              </a:ext>
            </a:extLst>
          </p:cNvPr>
          <p:cNvSpPr/>
          <p:nvPr/>
        </p:nvSpPr>
        <p:spPr bwMode="invGray">
          <a:xfrm rot="5400000">
            <a:off x="5505605" y="1273020"/>
            <a:ext cx="6584950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6865945" y="1629000"/>
            <a:ext cx="3863221" cy="1800000"/>
          </a:xfrm>
        </p:spPr>
        <p:txBody>
          <a:bodyPr/>
          <a:lstStyle/>
          <a:p>
            <a:r>
              <a:rPr lang="tr-TR" sz="2800" dirty="0"/>
              <a:t>After doctors login, patients will scan own card then doctors will be able to see patients informations</a:t>
            </a:r>
          </a:p>
          <a:p>
            <a:pPr marL="0" indent="0">
              <a:buNone/>
            </a:pPr>
            <a:endParaRPr lang="tr-TR" sz="2800" dirty="0"/>
          </a:p>
          <a:p>
            <a:r>
              <a:rPr lang="tr-TR" sz="2800" dirty="0"/>
              <a:t>And doctors will be able to prescribe to patients</a:t>
            </a:r>
            <a:endParaRPr lang="en-ZA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C57C3-9D13-4E2B-8E1F-6AF5D1A5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3</a:t>
            </a:fld>
            <a:endParaRPr lang="en-ZA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88E029-1C7F-45FF-A3A3-4B375052E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5005" y="4886325"/>
            <a:ext cx="1053731" cy="183436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44647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4D1680A-25DD-42DD-B066-2294665CF2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tr-TR" dirty="0"/>
              <a:t>Admin Page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157E51-898F-41B4-8235-6C34BBCD749E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tr-TR" dirty="0"/>
              <a:t>Doctor Page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FDE267D-5AD5-4C76-A976-43EDB64DB1F3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/>
          <a:lstStyle/>
          <a:p>
            <a:r>
              <a:rPr lang="tr-TR" dirty="0"/>
              <a:t>Pharmacy Page</a:t>
            </a:r>
            <a:endParaRPr lang="en-ZA" dirty="0"/>
          </a:p>
        </p:txBody>
      </p:sp>
      <p:pic>
        <p:nvPicPr>
          <p:cNvPr id="28" name="Picture Placeholder 27" descr="Arm and blood pressure machine reading scale">
            <a:extLst>
              <a:ext uri="{FF2B5EF4-FFF2-40B4-BE49-F238E27FC236}">
                <a16:creationId xmlns:a16="http://schemas.microsoft.com/office/drawing/2014/main" id="{4B4A8784-FED8-4626-8883-762E38E9655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0431BB-7E59-4D2E-B4E7-CA454CF90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smtClean="0"/>
              <a:pPr/>
              <a:t>4</a:t>
            </a:fld>
            <a:endParaRPr lang="en-ZA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C737364B-3FFB-4CAE-B936-630FCC5E93B5}"/>
              </a:ext>
            </a:extLst>
          </p:cNvPr>
          <p:cNvSpPr/>
          <p:nvPr/>
        </p:nvSpPr>
        <p:spPr bwMode="invGray">
          <a:xfrm rot="5400000">
            <a:off x="7151843" y="2919259"/>
            <a:ext cx="3292473" cy="431196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 bwMode="black"/>
        <p:txBody>
          <a:bodyPr/>
          <a:lstStyle/>
          <a:p>
            <a:pPr algn="ctr"/>
            <a:r>
              <a:rPr lang="tr-TR" dirty="0"/>
              <a:t>USERS</a:t>
            </a:r>
            <a:endParaRPr lang="en-ZA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5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Picture Placeholder 21"/>
          <p:cNvPicPr>
            <a:picLocks noGrp="1" noChangeAspect="1"/>
          </p:cNvPicPr>
          <p:nvPr>
            <p:ph type="pic" sz="quarter" idx="5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r="2835"/>
          <a:stretch>
            <a:fillRect/>
          </a:stretch>
        </p:blipFill>
        <p:spPr/>
      </p:pic>
      <p:pic>
        <p:nvPicPr>
          <p:cNvPr id="24" name="Picture Placeholder 23"/>
          <p:cNvPicPr>
            <a:picLocks noGrp="1" noChangeAspect="1"/>
          </p:cNvPicPr>
          <p:nvPr>
            <p:ph type="pic" sz="quarter" idx="5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>
            <a:fillRect/>
          </a:stretch>
        </p:blipFill>
        <p:spPr/>
      </p:pic>
      <p:pic>
        <p:nvPicPr>
          <p:cNvPr id="26" name="Picture Placeholder 25"/>
          <p:cNvPicPr>
            <a:picLocks noGrp="1" noChangeAspect="1"/>
          </p:cNvPicPr>
          <p:nvPr>
            <p:ph type="pic" sz="quarter" idx="5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" b="128"/>
          <a:stretch>
            <a:fillRect/>
          </a:stretch>
        </p:blipFill>
        <p:spPr/>
      </p:pic>
      <p:sp>
        <p:nvSpPr>
          <p:cNvPr id="32" name="Text Placeholder 31"/>
          <p:cNvSpPr>
            <a:spLocks noGrp="1"/>
          </p:cNvSpPr>
          <p:nvPr>
            <p:ph type="body" sz="quarter" idx="47"/>
          </p:nvPr>
        </p:nvSpPr>
        <p:spPr/>
        <p:txBody>
          <a:bodyPr/>
          <a:lstStyle/>
          <a:p>
            <a:r>
              <a:rPr lang="tr-TR" dirty="0"/>
              <a:t>Patients Mobile App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010AD1-6EF3-4517-BD73-3642812E7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65005" y="4886325"/>
            <a:ext cx="1053731" cy="183436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BE62144-04D9-44D0-8561-4A8008108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DESKTOP APPLICATION DESIGN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0CF8C84-B943-46CD-812A-48E2403324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5443" y="2509911"/>
            <a:ext cx="8786015" cy="39976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E0E51B-9AC4-4922-8912-9844A40A2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5005" y="4886325"/>
            <a:ext cx="1053731" cy="183436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32922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E23796-3E28-4E6F-881E-85B5787CC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sz="4800" dirty="0">
                <a:solidFill>
                  <a:srgbClr val="FFFFFF"/>
                </a:solidFill>
              </a:rPr>
              <a:t>LOGIN AND ADMIN FORM</a:t>
            </a:r>
            <a:endParaRPr lang="en-US" sz="4800" dirty="0">
              <a:solidFill>
                <a:srgbClr val="FFFFFF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Content Placeholder 5">
            <a:extLst>
              <a:ext uri="{FF2B5EF4-FFF2-40B4-BE49-F238E27FC236}">
                <a16:creationId xmlns:a16="http://schemas.microsoft.com/office/drawing/2014/main" id="{F2A2EC6D-5AB8-4428-B0BE-B5EBB71C1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5073" y="3191235"/>
            <a:ext cx="5455917" cy="2591561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184B9FE4-30EB-427D-98AA-A1F92B8A9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82" y="3252614"/>
            <a:ext cx="5455917" cy="246880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904B6212-4E59-4B28-8032-FBD6DFC09010}"/>
              </a:ext>
            </a:extLst>
          </p:cNvPr>
          <p:cNvSpPr/>
          <p:nvPr/>
        </p:nvSpPr>
        <p:spPr>
          <a:xfrm>
            <a:off x="11029950" y="5838825"/>
            <a:ext cx="1076321" cy="585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15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2E23796-3E28-4E6F-881E-85B5787CC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tr-TR" sz="4800" dirty="0">
                <a:solidFill>
                  <a:srgbClr val="FFFFFF"/>
                </a:solidFill>
              </a:rPr>
              <a:t>PHARMACY AND DOCTOR FORM</a:t>
            </a:r>
            <a:endParaRPr lang="en-US" sz="4800" dirty="0">
              <a:solidFill>
                <a:srgbClr val="FFFFFF"/>
              </a:solidFill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084CBB7-DADE-4A52-9B15-E41E95BEE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191235"/>
            <a:ext cx="5455917" cy="2468802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0C7FAFF7-54D8-475C-884D-72619FFA6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198055"/>
            <a:ext cx="5455917" cy="24551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B7BC7CA-2A53-4B17-BCDD-8F66D043E8E2}"/>
              </a:ext>
            </a:extLst>
          </p:cNvPr>
          <p:cNvSpPr/>
          <p:nvPr/>
        </p:nvSpPr>
        <p:spPr>
          <a:xfrm>
            <a:off x="11007969" y="5776546"/>
            <a:ext cx="1081450" cy="7121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67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>
            <a:extLst>
              <a:ext uri="{FF2B5EF4-FFF2-40B4-BE49-F238E27FC236}">
                <a16:creationId xmlns:a16="http://schemas.microsoft.com/office/drawing/2014/main" id="{7BAD046E-2B88-49E8-BCE9-76A9C8DB9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sz="4800" dirty="0"/>
              <a:t>MOBILE APPLICATION DEMO</a:t>
            </a:r>
            <a:endParaRPr lang="en-US" sz="4800" dirty="0"/>
          </a:p>
        </p:txBody>
      </p:sp>
      <p:pic>
        <p:nvPicPr>
          <p:cNvPr id="53" name="demo-mobile">
            <a:hlinkClick r:id="" action="ppaction://media"/>
            <a:extLst>
              <a:ext uri="{FF2B5EF4-FFF2-40B4-BE49-F238E27FC236}">
                <a16:creationId xmlns:a16="http://schemas.microsoft.com/office/drawing/2014/main" id="{71B2D597-AB66-4627-A1FC-32CF1AE44D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0604" y="984738"/>
            <a:ext cx="3099837" cy="5654530"/>
          </a:xfrm>
        </p:spPr>
      </p:pic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0188BFA-4ACB-43A2-AFC2-DC141B46286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ZA"/>
              <a:t>page </a:t>
            </a:r>
            <a:fld id="{19B51A1E-902D-48AF-9020-955120F399B6}" type="slidenum">
              <a:rPr lang="en-ZA" b="1" i="1" smtClean="0"/>
              <a:pPr/>
              <a:t>8</a:t>
            </a:fld>
            <a:endParaRPr lang="en-ZA" b="1" i="1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BA6B5FF7-04E2-4D7C-A654-6151776BB5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5005" y="4886325"/>
            <a:ext cx="1053731" cy="183436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9088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18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rial image of computer laptop keyboard and clipboard with form on it.  Also contains hands folded.">
            <a:extLst>
              <a:ext uri="{FF2B5EF4-FFF2-40B4-BE49-F238E27FC236}">
                <a16:creationId xmlns:a16="http://schemas.microsoft.com/office/drawing/2014/main" id="{3E7237D6-2D71-4A63-9CB5-8ADCB63FC7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80338" y="139611"/>
            <a:ext cx="5673722" cy="6581864"/>
          </a:xfrm>
        </p:spPr>
      </p:pic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id="{670550D9-B72F-46D0-B3A1-179DADF002AC}"/>
              </a:ext>
            </a:extLst>
          </p:cNvPr>
          <p:cNvSpPr/>
          <p:nvPr/>
        </p:nvSpPr>
        <p:spPr bwMode="invGray">
          <a:xfrm rot="5400000">
            <a:off x="4823394" y="606126"/>
            <a:ext cx="6584950" cy="567638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15335" y="2863003"/>
            <a:ext cx="4444800" cy="2728844"/>
          </a:xfrm>
        </p:spPr>
        <p:txBody>
          <a:bodyPr/>
          <a:lstStyle/>
          <a:p>
            <a:r>
              <a:rPr lang="tr-TR" dirty="0"/>
              <a:t>Arduino Uno</a:t>
            </a:r>
          </a:p>
          <a:p>
            <a:r>
              <a:rPr lang="tr-TR" dirty="0"/>
              <a:t>Microsoft Visual Studio</a:t>
            </a:r>
          </a:p>
          <a:p>
            <a:r>
              <a:rPr lang="tr-TR" dirty="0"/>
              <a:t>Microsoft SQL Server</a:t>
            </a:r>
          </a:p>
          <a:p>
            <a:r>
              <a:rPr lang="tr-TR" dirty="0"/>
              <a:t>Microsoft Azure</a:t>
            </a:r>
          </a:p>
          <a:p>
            <a:r>
              <a:rPr lang="tr-TR" dirty="0"/>
              <a:t>Android Studio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black">
          <a:xfrm>
            <a:off x="5573044" y="2013806"/>
            <a:ext cx="5085650" cy="720000"/>
          </a:xfrm>
        </p:spPr>
        <p:txBody>
          <a:bodyPr/>
          <a:lstStyle/>
          <a:p>
            <a:pPr algn="ctr"/>
            <a:r>
              <a:rPr lang="tr-TR" dirty="0"/>
              <a:t>TECHNOLOGIES</a:t>
            </a:r>
            <a:endParaRPr lang="en-Z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3E3147-7CE9-49B1-BF47-81F5EA7E1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5005" y="4886325"/>
            <a:ext cx="1053731" cy="183436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82316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8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31B0C1"/>
      </a:accent1>
      <a:accent2>
        <a:srgbClr val="CB488B"/>
      </a:accent2>
      <a:accent3>
        <a:srgbClr val="BC9230"/>
      </a:accent3>
      <a:accent4>
        <a:srgbClr val="126974"/>
      </a:accent4>
      <a:accent5>
        <a:srgbClr val="C13131"/>
      </a:accent5>
      <a:accent6>
        <a:srgbClr val="8E8016"/>
      </a:accent6>
      <a:hlink>
        <a:srgbClr val="31B0C1"/>
      </a:hlink>
      <a:folHlink>
        <a:srgbClr val="31B0C1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Healthcare Pitch Deck_SB - v8.potx" id="{09150694-2D10-47FB-9499-835637889593}" vid="{C9B4AEDE-1B81-453E-91DD-2B942C10F46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</Words>
  <Application>Microsoft Office PowerPoint</Application>
  <PresentationFormat>Widescreen</PresentationFormat>
  <Paragraphs>67</Paragraphs>
  <Slides>13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Corbel</vt:lpstr>
      <vt:lpstr>Times New Roman</vt:lpstr>
      <vt:lpstr>Office Theme</vt:lpstr>
      <vt:lpstr>PHARMA</vt:lpstr>
      <vt:lpstr>REVIEW OF PHARMA</vt:lpstr>
      <vt:lpstr>PowerPoint Presentation</vt:lpstr>
      <vt:lpstr>USERS</vt:lpstr>
      <vt:lpstr>DESKTOP APPLICATION DESIGN</vt:lpstr>
      <vt:lpstr>LOGIN AND ADMIN FORM</vt:lpstr>
      <vt:lpstr>PHARMACY AND DOCTOR FORM</vt:lpstr>
      <vt:lpstr>MOBILE APPLICATION DEMO</vt:lpstr>
      <vt:lpstr>TECHNOLOGIES</vt:lpstr>
      <vt:lpstr>Project Schedule</vt:lpstr>
      <vt:lpstr>GOAL OF PROJECT</vt:lpstr>
      <vt:lpstr>Team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2019-04-05T07:00:24Z</dcterms:created>
  <dcterms:modified xsi:type="dcterms:W3CDTF">2019-04-05T07:18:56Z</dcterms:modified>
</cp:coreProperties>
</file>